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83" r:id="rId2"/>
    <p:sldId id="256" r:id="rId3"/>
    <p:sldId id="274" r:id="rId4"/>
    <p:sldId id="288" r:id="rId5"/>
    <p:sldId id="358" r:id="rId6"/>
    <p:sldId id="359" r:id="rId7"/>
    <p:sldId id="360" r:id="rId8"/>
    <p:sldId id="362" r:id="rId9"/>
    <p:sldId id="363" r:id="rId10"/>
    <p:sldId id="281" r:id="rId11"/>
    <p:sldId id="335" r:id="rId12"/>
    <p:sldId id="356" r:id="rId13"/>
    <p:sldId id="36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 Plan" initials="RP" lastIdx="1" clrIdx="0">
    <p:extLst>
      <p:ext uri="{19B8F6BF-5375-455C-9EA6-DF929625EA0E}">
        <p15:presenceInfo xmlns:p15="http://schemas.microsoft.com/office/powerpoint/2012/main" userId="b6f84c59dc19ca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A37"/>
    <a:srgbClr val="BCB54A"/>
    <a:srgbClr val="9F6D28"/>
    <a:srgbClr val="F59D8F"/>
    <a:srgbClr val="F8BD63"/>
    <a:srgbClr val="373298"/>
    <a:srgbClr val="BB3F37"/>
    <a:srgbClr val="2CB7B0"/>
    <a:srgbClr val="006600"/>
    <a:srgbClr val="13A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66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A693-134E-4FFE-A5E0-D92188253B3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D8A5-BC14-4F2A-AB3A-BDD1EAFCE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5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1D8A5-BC14-4F2A-AB3A-BDD1EAFCEA1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37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84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71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69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9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63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9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D8A5-BC14-4F2A-AB3A-BDD1EAFCEA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9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7987-813C-462D-B0EF-35B214DF6F85}" type="datetime1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57200" cy="365125"/>
          </a:xfrm>
        </p:spPr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8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4A8-3E2C-435C-AA07-1A53CDB3EB60}" type="datetime1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2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47F9-A964-4285-B396-62E0C3CD6F0A}" type="datetime1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1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80DC-4837-4DB2-9BF6-7ADFF8382C94}" type="datetime1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08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DBE2-BAEC-4D92-BE77-B55E6ABFD327}" type="datetime1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31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C36-EDB9-4822-8879-59ABA420FA7A}" type="datetime1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57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9142C43-52AD-4C47-A03B-30064B1C8F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2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17C-F432-4840-92A3-6EFFBA67BE06}" type="datetime1">
              <a:rPr lang="de-DE" smtClean="0"/>
              <a:t>04.05.2021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56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F731-C71E-4A51-A79B-064E15F9E922}" type="datetime1">
              <a:rPr lang="de-DE" smtClean="0"/>
              <a:t>04.05.2021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62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96A5-3C11-48B4-90F9-EA3E01F65F0B}" type="datetime1">
              <a:rPr lang="de-DE" smtClean="0"/>
              <a:t>04.05.2021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98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16E0-FC61-4269-BB8C-10A80668274A}" type="datetime1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297-7422-416A-BA08-366FF4F44B73}" type="datetime1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0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A659-0F8C-4626-9081-8BD7ABC2141C}" type="datetime1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2C43-52AD-4C47-A03B-30064B1C8F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0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ras, Himmel, draußen, Tag enthält.&#10;&#10;Automatisch generierte Beschreibung">
            <a:extLst>
              <a:ext uri="{FF2B5EF4-FFF2-40B4-BE49-F238E27FC236}">
                <a16:creationId xmlns:a16="http://schemas.microsoft.com/office/drawing/2014/main" id="{72C4B9EE-AF04-4619-AEAD-68F111388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56839" y="4975762"/>
            <a:ext cx="9244981" cy="19274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b="1" cap="small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de-DE" b="1" cap="small" dirty="0">
                <a:solidFill>
                  <a:schemeClr val="bg1"/>
                </a:solidFill>
              </a:rPr>
              <a:t>Dorferneuerung Steinefrenz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343056" y="5230722"/>
            <a:ext cx="538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Gemeinderatssitzung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</a:rPr>
              <a:t>26. April 2021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775"/>
            <a:ext cx="293846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F9F2EB3-60EA-4D06-BF2B-09953CBFA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07" y="5247840"/>
            <a:ext cx="1246969" cy="14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5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37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37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Fortschreibung DEK – Austausch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1676" y="2459504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Besprechung des</a:t>
            </a:r>
            <a:br>
              <a:rPr lang="de-DE" sz="4000" dirty="0"/>
            </a:br>
            <a:r>
              <a:rPr lang="de-DE" sz="4000" dirty="0"/>
              <a:t>Maßnahmenkatalogs</a:t>
            </a:r>
          </a:p>
          <a:p>
            <a:pPr algn="ctr"/>
            <a:r>
              <a:rPr lang="de-DE" sz="4000" dirty="0"/>
              <a:t>und der Pläne</a:t>
            </a:r>
            <a:endParaRPr lang="de-DE" sz="4000" b="1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3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C4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C4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Weiteres Vorgehen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11</a:t>
            </a:fld>
            <a:endParaRPr lang="de-DE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1E71C01-40D6-442E-BA45-A520D0F70C21}"/>
              </a:ext>
            </a:extLst>
          </p:cNvPr>
          <p:cNvSpPr txBox="1">
            <a:spLocks/>
          </p:cNvSpPr>
          <p:nvPr/>
        </p:nvSpPr>
        <p:spPr>
          <a:xfrm>
            <a:off x="566530" y="1381540"/>
            <a:ext cx="8577469" cy="546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DEK ist Voraussetzung für die Förderung</a:t>
            </a:r>
            <a:br>
              <a:rPr lang="de-DE" sz="2200" dirty="0">
                <a:sym typeface="Wingdings" panose="05000000000000000000" pitchFamily="2" charset="2"/>
              </a:rPr>
            </a:br>
            <a:r>
              <a:rPr lang="de-DE" sz="2200" dirty="0">
                <a:sym typeface="Wingdings" panose="05000000000000000000" pitchFamily="2" charset="2"/>
              </a:rPr>
              <a:t>von öffentlichen und privaten Maßnahmen</a:t>
            </a:r>
          </a:p>
          <a:p>
            <a:pPr>
              <a:lnSpc>
                <a:spcPct val="114000"/>
              </a:lnSpc>
            </a:pPr>
            <a:endParaRPr lang="de-DE" sz="2200" dirty="0">
              <a:sym typeface="Wingdings" panose="05000000000000000000" pitchFamily="2" charset="2"/>
            </a:endParaRP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Kontinuierliche Umsetzung der Maßnahmen aus dem DEK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Teilweise noch Ausarbeitung von Detailkonzepten erforderlich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Prüfung von Förderprogrammen und Eigenleistungen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Stellen von Förderanträgen für Einzelprojekte</a:t>
            </a:r>
          </a:p>
          <a:p>
            <a:pPr>
              <a:lnSpc>
                <a:spcPct val="114000"/>
              </a:lnSpc>
            </a:pPr>
            <a:endParaRPr lang="de-DE" sz="2200" dirty="0">
              <a:sym typeface="Wingdings" panose="05000000000000000000" pitchFamily="2" charset="2"/>
            </a:endParaRPr>
          </a:p>
          <a:p>
            <a:pPr>
              <a:lnSpc>
                <a:spcPct val="114000"/>
              </a:lnSpc>
            </a:pP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7CBF11-322A-4A64-80B0-266E8D24A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084" y="1381540"/>
            <a:ext cx="90228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530" y="1381539"/>
            <a:ext cx="8368747" cy="507889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b="1" dirty="0"/>
              <a:t>kommunale</a:t>
            </a:r>
            <a:r>
              <a:rPr lang="de-DE" sz="2200" dirty="0"/>
              <a:t> Vorhaben: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40 - 65 % der zuwendungsfähigen Gesamtkosten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Mindestinvestitionssumme: 15.339 €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Anrechnung von unentgeltlichen Arbeitsleistungen</a:t>
            </a:r>
            <a:br>
              <a:rPr lang="de-DE" dirty="0"/>
            </a:br>
            <a:r>
              <a:rPr lang="de-DE" dirty="0"/>
              <a:t>bis zu 30 % der Gesamtkosten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b="1" dirty="0"/>
              <a:t>private</a:t>
            </a:r>
            <a:r>
              <a:rPr lang="de-DE" sz="2200" dirty="0"/>
              <a:t> Vorhaben: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max. 35 % der förderfähigen Ausgaben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max. 30.000 €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Mindestinvestitionssumme: 7.669 €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Anrechnung von Eigenleistungen bis zu 30 % der Gesamtkosten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200" dirty="0"/>
          </a:p>
        </p:txBody>
      </p:sp>
      <p:sp>
        <p:nvSpPr>
          <p:cNvPr id="9" name="Rechteck 8"/>
          <p:cNvSpPr/>
          <p:nvPr/>
        </p:nvSpPr>
        <p:spPr>
          <a:xfrm>
            <a:off x="-11752" y="0"/>
            <a:ext cx="468952" cy="6858000"/>
          </a:xfrm>
          <a:prstGeom prst="rect">
            <a:avLst/>
          </a:prstGeom>
          <a:solidFill>
            <a:srgbClr val="C4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C4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686800" cy="7360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Fördermöglichkeiten von </a:t>
            </a:r>
            <a:r>
              <a:rPr lang="de-DE" cap="small" dirty="0" err="1">
                <a:solidFill>
                  <a:schemeClr val="bg1"/>
                </a:solidFill>
              </a:rPr>
              <a:t>Massnahmen</a:t>
            </a:r>
            <a:endParaRPr lang="de-DE" cap="smal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2C43-52AD-4C47-A03B-30064B1C8F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8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EA04AF1-2636-489D-BA91-0E3CF183A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00" y="5011592"/>
            <a:ext cx="4924800" cy="184640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2C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2C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endParaRPr lang="de-DE" cap="small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4860" y="1021278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Vielen Dank</a:t>
            </a:r>
          </a:p>
          <a:p>
            <a:pPr algn="ctr"/>
            <a:r>
              <a:rPr lang="de-DE" sz="4000" dirty="0"/>
              <a:t>fürs Zuhören und Mitmachen!</a:t>
            </a:r>
          </a:p>
          <a:p>
            <a:pPr algn="ctr"/>
            <a:endParaRPr lang="de-DE" sz="2600" dirty="0"/>
          </a:p>
          <a:p>
            <a:pPr algn="ctr"/>
            <a:r>
              <a:rPr lang="de-DE" sz="4000" b="1" dirty="0">
                <a:solidFill>
                  <a:srgbClr val="C00000"/>
                </a:solidFill>
              </a:rPr>
              <a:t>Gibt es noch Fragen?</a:t>
            </a:r>
          </a:p>
          <a:p>
            <a:pPr algn="ctr"/>
            <a:endParaRPr lang="de-DE" sz="4800" b="1" dirty="0">
              <a:solidFill>
                <a:srgbClr val="C00000"/>
              </a:solidFill>
            </a:endParaRPr>
          </a:p>
          <a:p>
            <a:pPr algn="ctr"/>
            <a:r>
              <a:rPr lang="de-DE" sz="2600" b="1" dirty="0"/>
              <a:t>Claudia Renz    Vanessa Roth</a:t>
            </a:r>
            <a:endParaRPr lang="de-DE" sz="4000" b="1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199" y="5011341"/>
            <a:ext cx="46491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RU-PLAN </a:t>
            </a:r>
            <a:r>
              <a:rPr lang="de-DE" b="1" dirty="0"/>
              <a:t>Redlin + Renz</a:t>
            </a:r>
          </a:p>
          <a:p>
            <a:r>
              <a:rPr lang="de-DE" sz="1600" dirty="0"/>
              <a:t>Adresse:	Hauptstraße 27 in 56414 Dreikirchen</a:t>
            </a:r>
          </a:p>
          <a:p>
            <a:r>
              <a:rPr lang="de-DE" sz="1600" dirty="0"/>
              <a:t>Telefon:	06435 / 5090-0</a:t>
            </a:r>
          </a:p>
          <a:p>
            <a:r>
              <a:rPr lang="de-DE" sz="1600" dirty="0"/>
              <a:t>Fax:	06435 / 5090-20</a:t>
            </a:r>
          </a:p>
          <a:p>
            <a:r>
              <a:rPr lang="de-DE" sz="1600" dirty="0"/>
              <a:t>E-Mail:	info@ru-plan.de</a:t>
            </a:r>
          </a:p>
          <a:p>
            <a:r>
              <a:rPr lang="de-DE" sz="1600" dirty="0"/>
              <a:t>Internet:	www.dorfagentur.de</a:t>
            </a:r>
          </a:p>
          <a:p>
            <a:r>
              <a:rPr lang="de-DE" sz="1600" dirty="0"/>
              <a:t>Internet:	www.ru-plan.de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91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0021"/>
            <a:ext cx="9143999" cy="60979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de-DE" b="1" cap="small" dirty="0">
                <a:solidFill>
                  <a:schemeClr val="bg1"/>
                </a:solidFill>
              </a:rPr>
              <a:t>Dorferneuerung – Dorfmoderation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3756" y="2551837"/>
            <a:ext cx="8716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	</a:t>
            </a:r>
            <a:r>
              <a:rPr lang="de-DE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Das Dorf im Fokus</a:t>
            </a:r>
          </a:p>
          <a:p>
            <a:pPr algn="ctr"/>
            <a:endParaRPr lang="de-DE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36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Lebensräume </a:t>
            </a:r>
            <a:r>
              <a:rPr lang="de-DE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gemeinsam gestalten</a:t>
            </a:r>
          </a:p>
        </p:txBody>
      </p:sp>
    </p:spTree>
    <p:extLst>
      <p:ext uri="{BB962C8B-B14F-4D97-AF65-F5344CB8AC3E}">
        <p14:creationId xmlns:p14="http://schemas.microsoft.com/office/powerpoint/2010/main" val="346784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57199" y="1135921"/>
            <a:ext cx="8543365" cy="508390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Übersicht Prozess Dorferneuerung in Steinefrenz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600" dirty="0"/>
              <a:t>Bürgerbeteiligung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600" dirty="0"/>
              <a:t>Fortschreibung DEK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Entwurfsbesprechung Fortschreibung DEK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Weiteres Vorgehen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2C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2C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Ablauf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9142C43-52AD-4C47-A03B-30064B1C8F04}" type="slidenum">
              <a:rPr lang="de-DE" smtClean="0">
                <a:solidFill>
                  <a:schemeClr val="bg1"/>
                </a:solidFill>
              </a:rPr>
              <a:pPr algn="ctr"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BC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BC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Frenzer Dialog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4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747501F-F077-4A1E-9AF6-AB9C0496E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530" y="1381540"/>
            <a:ext cx="8686799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de-DE" sz="2200" dirty="0"/>
              <a:t>Durchführung in Eigenregie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März 2017: Start mit Auftaktveranstaltung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April bis Juni 2017: Durchführung von drei Workshops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November 2017: Ende mit Abschlussveranstaltung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Mai 2018: Formulierung der „Leitlinien zur Dorfentwicklung“</a:t>
            </a:r>
            <a:br>
              <a:rPr lang="de-DE" sz="2200" dirty="0"/>
            </a:br>
            <a:r>
              <a:rPr lang="de-DE" sz="2200" dirty="0"/>
              <a:t>unter dem Motto „Bewährtes neu denken“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FAF873-27B4-4805-8FA8-3B8BA18D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060" y="4153784"/>
            <a:ext cx="2869888" cy="2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7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BC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BC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Beteiligung der Jugendlichen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5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747501F-F077-4A1E-9AF6-AB9C0496E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531" y="1381540"/>
            <a:ext cx="5803550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de-DE" sz="2200" dirty="0"/>
              <a:t>Durchführung in Eigenregie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Dialog mit den Jugendlichen</a:t>
            </a:r>
            <a:br>
              <a:rPr lang="de-DE" sz="2200" dirty="0"/>
            </a:br>
            <a:r>
              <a:rPr lang="de-DE" sz="2200" dirty="0"/>
              <a:t>im Januar 2020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Beteiligung von 13 Jugendlichen</a:t>
            </a:r>
            <a:br>
              <a:rPr lang="de-DE" sz="2200" dirty="0"/>
            </a:br>
            <a:r>
              <a:rPr lang="de-DE" sz="2200" dirty="0"/>
              <a:t>im Alter von 10 bis 17 Jahren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Wesentliche Ergebnisse:</a:t>
            </a:r>
          </a:p>
          <a:p>
            <a:pPr lvl="1">
              <a:lnSpc>
                <a:spcPct val="114000"/>
              </a:lnSpc>
            </a:pPr>
            <a:r>
              <a:rPr lang="de-DE" dirty="0"/>
              <a:t>Treffpunkt im Dorf fehlt</a:t>
            </a:r>
          </a:p>
          <a:p>
            <a:pPr lvl="1">
              <a:lnSpc>
                <a:spcPct val="114000"/>
              </a:lnSpc>
            </a:pPr>
            <a:r>
              <a:rPr lang="de-DE" dirty="0"/>
              <a:t>Dorfplatz attraktiver gestalten</a:t>
            </a:r>
          </a:p>
          <a:p>
            <a:pPr lvl="1">
              <a:lnSpc>
                <a:spcPct val="114000"/>
              </a:lnSpc>
            </a:pPr>
            <a:r>
              <a:rPr lang="de-DE" dirty="0"/>
              <a:t>Nutzung von sozialen Medien</a:t>
            </a:r>
            <a:br>
              <a:rPr lang="de-DE" dirty="0"/>
            </a:br>
            <a:r>
              <a:rPr lang="de-DE" dirty="0"/>
              <a:t>in der Ortsgemeinde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FA462C-E1AE-473C-880B-2B8662D6E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183" y="1019547"/>
            <a:ext cx="3458817" cy="48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1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BC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BC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Kinderworkshop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747501F-F077-4A1E-9AF6-AB9C0496E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531" y="1381540"/>
            <a:ext cx="5803550" cy="546852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de-DE" sz="2200" dirty="0"/>
              <a:t>Im Rahmen der Fortschreibung des DEK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Durchführung durch Büro RU-PLAN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Oktober 2020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Beteiligung von 16 Kindern</a:t>
            </a:r>
            <a:br>
              <a:rPr lang="de-DE" sz="2200" dirty="0"/>
            </a:br>
            <a:r>
              <a:rPr lang="de-DE" sz="2200" dirty="0"/>
              <a:t>im Alter von 6 bis 12 Jahren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Kleiner Ortsrundgang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Festhalten der Ergebnisse im DGH</a:t>
            </a:r>
          </a:p>
          <a:p>
            <a:pPr>
              <a:lnSpc>
                <a:spcPct val="114000"/>
              </a:lnSpc>
            </a:pPr>
            <a:r>
              <a:rPr lang="de-DE" sz="2200" dirty="0"/>
              <a:t>Wesentliche Ergebnisse:</a:t>
            </a:r>
          </a:p>
          <a:p>
            <a:pPr lvl="1">
              <a:lnSpc>
                <a:spcPct val="114000"/>
              </a:lnSpc>
            </a:pPr>
            <a:r>
              <a:rPr lang="de-DE" dirty="0"/>
              <a:t>Mehr / andere Geräte auf dem Spielplatz</a:t>
            </a:r>
          </a:p>
          <a:p>
            <a:pPr lvl="1">
              <a:lnSpc>
                <a:spcPct val="114000"/>
              </a:lnSpc>
            </a:pPr>
            <a:r>
              <a:rPr lang="de-DE" dirty="0"/>
              <a:t>Aufwertung des Dorfplatzes</a:t>
            </a:r>
          </a:p>
          <a:p>
            <a:pPr lvl="1">
              <a:lnSpc>
                <a:spcPct val="114000"/>
              </a:lnSpc>
            </a:pPr>
            <a:r>
              <a:rPr lang="de-DE" dirty="0"/>
              <a:t>Mehr Sicherheit an den Bushaltestellen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B9DC8F-2102-4567-8958-A6D47543B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080" y="744000"/>
            <a:ext cx="2773920" cy="17862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C386E4-8B2B-4255-9D96-50205F5D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124" y="2605545"/>
            <a:ext cx="2773920" cy="20789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4E523C-A221-49EA-BD03-8770C6B25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124" y="4771145"/>
            <a:ext cx="2773920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6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37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37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Fortschreibung DEK – Ablauf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7</a:t>
            </a:fld>
            <a:endParaRPr lang="de-DE"/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51BDD339-409B-4DF0-AF87-B746939F403B}"/>
              </a:ext>
            </a:extLst>
          </p:cNvPr>
          <p:cNvSpPr txBox="1">
            <a:spLocks/>
          </p:cNvSpPr>
          <p:nvPr/>
        </p:nvSpPr>
        <p:spPr>
          <a:xfrm>
            <a:off x="566530" y="1381540"/>
            <a:ext cx="8577470" cy="546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Juni 2020:		Antrag auf Förderung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Juli 2020:		Bewilligung der Förderung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August 2020:	Bestandsaufnahme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September 2020:	Besprechung Bürgermeister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März 2021:		Besprechung Bürgermeister und Beigeordnete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April 2021:		Ortstermin Bürgermeister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HEUTE:		Besprechung Gemeinderat</a:t>
            </a:r>
          </a:p>
        </p:txBody>
      </p:sp>
    </p:spTree>
    <p:extLst>
      <p:ext uri="{BB962C8B-B14F-4D97-AF65-F5344CB8AC3E}">
        <p14:creationId xmlns:p14="http://schemas.microsoft.com/office/powerpoint/2010/main" val="107232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37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37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Fortschreibung DEK – Aufbau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8</a:t>
            </a:fld>
            <a:endParaRPr lang="de-DE"/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51BDD339-409B-4DF0-AF87-B746939F403B}"/>
              </a:ext>
            </a:extLst>
          </p:cNvPr>
          <p:cNvSpPr txBox="1">
            <a:spLocks/>
          </p:cNvSpPr>
          <p:nvPr/>
        </p:nvSpPr>
        <p:spPr>
          <a:xfrm>
            <a:off x="566530" y="1381540"/>
            <a:ext cx="8577469" cy="546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Rahmenbedingungen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Zielsetzungen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Kurzdarstellung der Ortsgemeinde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Darstellung der Bürgerbeteiligung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Handlungsfelder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Zukunftsperspektiven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Zusammenfassendes Entwicklungsprogramm</a:t>
            </a:r>
            <a:br>
              <a:rPr lang="de-DE" sz="2200" dirty="0">
                <a:sym typeface="Wingdings" panose="05000000000000000000" pitchFamily="2" charset="2"/>
              </a:rPr>
            </a:br>
            <a:r>
              <a:rPr lang="de-DE" sz="2200" dirty="0">
                <a:sym typeface="Wingdings" panose="05000000000000000000" pitchFamily="2" charset="2"/>
              </a:rPr>
              <a:t>(Maßnahmenkatalog und mittelfristiges Finanzierungskonzept)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Pläne</a:t>
            </a:r>
          </a:p>
          <a:p>
            <a:pPr>
              <a:lnSpc>
                <a:spcPct val="114000"/>
              </a:lnSpc>
            </a:pPr>
            <a:endParaRPr lang="de-DE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247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68952" cy="6858000"/>
          </a:xfrm>
          <a:prstGeom prst="rect">
            <a:avLst/>
          </a:prstGeom>
          <a:solidFill>
            <a:srgbClr val="37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5400000">
            <a:off x="4194124" y="-4205876"/>
            <a:ext cx="744000" cy="9155752"/>
          </a:xfrm>
          <a:prstGeom prst="rect">
            <a:avLst/>
          </a:prstGeom>
          <a:solidFill>
            <a:srgbClr val="37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60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de-DE" cap="small" dirty="0">
                <a:solidFill>
                  <a:schemeClr val="bg1"/>
                </a:solidFill>
              </a:rPr>
              <a:t>Fortschreibung DEK – Handlungsfelder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6114000"/>
            <a:ext cx="1800000" cy="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2C43-52AD-4C47-A03B-30064B1C8F04}" type="slidenum">
              <a:rPr lang="de-DE" smtClean="0"/>
              <a:t>9</a:t>
            </a:fld>
            <a:endParaRPr lang="de-DE"/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51BDD339-409B-4DF0-AF87-B746939F403B}"/>
              </a:ext>
            </a:extLst>
          </p:cNvPr>
          <p:cNvSpPr txBox="1">
            <a:spLocks/>
          </p:cNvSpPr>
          <p:nvPr/>
        </p:nvSpPr>
        <p:spPr>
          <a:xfrm>
            <a:off x="566530" y="1381540"/>
            <a:ext cx="8577469" cy="546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Freiraum / Erholung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Ortskernbelegung / Ortsbild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Öffentliche Einrichtungen / Versorgung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Verkehr / Mobilität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Kultur / Dorfleben</a:t>
            </a: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Gemeindliche Entwicklung</a:t>
            </a:r>
          </a:p>
          <a:p>
            <a:pPr>
              <a:lnSpc>
                <a:spcPct val="114000"/>
              </a:lnSpc>
            </a:pPr>
            <a:endParaRPr lang="de-DE" sz="2200" dirty="0">
              <a:sym typeface="Wingdings" panose="05000000000000000000" pitchFamily="2" charset="2"/>
            </a:endParaRPr>
          </a:p>
          <a:p>
            <a:pPr>
              <a:lnSpc>
                <a:spcPct val="114000"/>
              </a:lnSpc>
            </a:pPr>
            <a:r>
              <a:rPr lang="de-DE" sz="2200" dirty="0">
                <a:sym typeface="Wingdings" panose="05000000000000000000" pitchFamily="2" charset="2"/>
              </a:rPr>
              <a:t>Bestehen jeweils aus:</a:t>
            </a:r>
          </a:p>
          <a:p>
            <a:pPr lvl="1">
              <a:lnSpc>
                <a:spcPct val="114000"/>
              </a:lnSpc>
            </a:pPr>
            <a:r>
              <a:rPr lang="de-DE" dirty="0">
                <a:sym typeface="Wingdings" panose="05000000000000000000" pitchFamily="2" charset="2"/>
              </a:rPr>
              <a:t>Bestandsanalyse</a:t>
            </a:r>
          </a:p>
          <a:p>
            <a:pPr lvl="1">
              <a:lnSpc>
                <a:spcPct val="114000"/>
              </a:lnSpc>
            </a:pPr>
            <a:r>
              <a:rPr lang="de-DE" dirty="0">
                <a:sym typeface="Wingdings" panose="05000000000000000000" pitchFamily="2" charset="2"/>
              </a:rPr>
              <a:t>Ergebnisse der Bürgerbeteiligung</a:t>
            </a:r>
          </a:p>
          <a:p>
            <a:pPr lvl="1">
              <a:lnSpc>
                <a:spcPct val="114000"/>
              </a:lnSpc>
            </a:pPr>
            <a:r>
              <a:rPr lang="de-DE" dirty="0">
                <a:sym typeface="Wingdings" panose="05000000000000000000" pitchFamily="2" charset="2"/>
              </a:rPr>
              <a:t>Handlungskonzept</a:t>
            </a:r>
          </a:p>
        </p:txBody>
      </p:sp>
    </p:spTree>
    <p:extLst>
      <p:ext uri="{BB962C8B-B14F-4D97-AF65-F5344CB8AC3E}">
        <p14:creationId xmlns:p14="http://schemas.microsoft.com/office/powerpoint/2010/main" val="3896769378"/>
      </p:ext>
    </p:extLst>
  </p:cSld>
  <p:clrMapOvr>
    <a:masterClrMapping/>
  </p:clrMapOvr>
</p:sld>
</file>

<file path=ppt/theme/theme1.xml><?xml version="1.0" encoding="utf-8"?>
<a:theme xmlns:a="http://schemas.openxmlformats.org/drawingml/2006/main" name="Dorfmoderation_Vane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Dorfmoderation_Vanessa</Template>
  <TotalTime>0</TotalTime>
  <Words>470</Words>
  <Application>Microsoft Office PowerPoint</Application>
  <PresentationFormat>Bildschirmpräsentation (4:3)</PresentationFormat>
  <Paragraphs>128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Dorfmoderation_Vanessa</vt:lpstr>
      <vt:lpstr>Dorferneuerung Steinefrenz</vt:lpstr>
      <vt:lpstr>Dorferneuerung – Dorfmoderation</vt:lpstr>
      <vt:lpstr>Ablauf</vt:lpstr>
      <vt:lpstr>Frenzer Dialog</vt:lpstr>
      <vt:lpstr>Beteiligung der Jugendlichen</vt:lpstr>
      <vt:lpstr>Kinderworkshop</vt:lpstr>
      <vt:lpstr>Fortschreibung DEK – Ablauf  </vt:lpstr>
      <vt:lpstr>Fortschreibung DEK – Aufbau </vt:lpstr>
      <vt:lpstr>Fortschreibung DEK – Handlungsfelder</vt:lpstr>
      <vt:lpstr>Fortschreibung DEK – Austausch</vt:lpstr>
      <vt:lpstr>Weiteres Vorgehen</vt:lpstr>
      <vt:lpstr>Fördermöglichkeiten von Massnahmen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Dorfmoderation Dreifelden</dc:title>
  <dc:creator>caduser</dc:creator>
  <cp:lastModifiedBy>Elke Becker</cp:lastModifiedBy>
  <cp:revision>121</cp:revision>
  <dcterms:created xsi:type="dcterms:W3CDTF">2019-10-16T11:19:50Z</dcterms:created>
  <dcterms:modified xsi:type="dcterms:W3CDTF">2021-05-04T11:42:38Z</dcterms:modified>
</cp:coreProperties>
</file>